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Telegraf Bold" charset="1" panose="00000800000000000000"/>
      <p:regular r:id="rId14"/>
    </p:embeddedFont>
    <p:embeddedFont>
      <p:font typeface="Poppins" charset="1" panose="00000500000000000000"/>
      <p:regular r:id="rId15"/>
    </p:embeddedFont>
    <p:embeddedFont>
      <p:font typeface="Poppins Bold" charset="1" panose="00000800000000000000"/>
      <p:regular r:id="rId16"/>
    </p:embeddedFont>
    <p:embeddedFont>
      <p:font typeface="Telegraf" charset="1" panose="00000500000000000000"/>
      <p:regular r:id="rId17"/>
    </p:embeddedFont>
    <p:embeddedFont>
      <p:font typeface="Open Sauce" charset="1" panose="000005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7gGDt4Mo.mp4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VAG7gGDt4Mo.mp4" Type="http://schemas.openxmlformats.org/officeDocument/2006/relationships/video"/><Relationship Id="rId4" Target="../media/VAG7gGDt4Mo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6111" y="349538"/>
            <a:ext cx="17695777" cy="9587924"/>
            <a:chOff x="0" y="0"/>
            <a:chExt cx="4660616" cy="25252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60616" cy="2525215"/>
            </a:xfrm>
            <a:custGeom>
              <a:avLst/>
              <a:gdLst/>
              <a:ahLst/>
              <a:cxnLst/>
              <a:rect r="r" b="b" t="t" l="l"/>
              <a:pathLst>
                <a:path h="2525215" w="4660616">
                  <a:moveTo>
                    <a:pt x="24500" y="0"/>
                  </a:moveTo>
                  <a:lnTo>
                    <a:pt x="4636116" y="0"/>
                  </a:lnTo>
                  <a:cubicBezTo>
                    <a:pt x="4649647" y="0"/>
                    <a:pt x="4660616" y="10969"/>
                    <a:pt x="4660616" y="24500"/>
                  </a:cubicBezTo>
                  <a:lnTo>
                    <a:pt x="4660616" y="2500715"/>
                  </a:lnTo>
                  <a:cubicBezTo>
                    <a:pt x="4660616" y="2507212"/>
                    <a:pt x="4658035" y="2513444"/>
                    <a:pt x="4653440" y="2518039"/>
                  </a:cubicBezTo>
                  <a:cubicBezTo>
                    <a:pt x="4648846" y="2522633"/>
                    <a:pt x="4642614" y="2525215"/>
                    <a:pt x="4636116" y="2525215"/>
                  </a:cubicBezTo>
                  <a:lnTo>
                    <a:pt x="24500" y="2525215"/>
                  </a:lnTo>
                  <a:cubicBezTo>
                    <a:pt x="10969" y="2525215"/>
                    <a:pt x="0" y="2514246"/>
                    <a:pt x="0" y="2500715"/>
                  </a:cubicBezTo>
                  <a:lnTo>
                    <a:pt x="0" y="24500"/>
                  </a:lnTo>
                  <a:cubicBezTo>
                    <a:pt x="0" y="10969"/>
                    <a:pt x="10969" y="0"/>
                    <a:pt x="24500" y="0"/>
                  </a:cubicBezTo>
                  <a:close/>
                </a:path>
              </a:pathLst>
            </a:custGeom>
            <a:solidFill>
              <a:srgbClr val="FFFFFF">
                <a:alpha val="21961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660616" cy="25633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054412" y="1905221"/>
            <a:ext cx="12179177" cy="3584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b="true" sz="9999" spc="-44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Trash Classification using MobileNetV2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96029" y="9002119"/>
            <a:ext cx="1274721" cy="45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841660"/>
            <a:ext cx="1662550" cy="403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08122" y="843874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26729" y="819695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034325" y="841660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803986" y="803986"/>
            <a:ext cx="449429" cy="449429"/>
          </a:xfrm>
          <a:custGeom>
            <a:avLst/>
            <a:gdLst/>
            <a:ahLst/>
            <a:cxnLst/>
            <a:rect r="r" b="b" t="t" l="l"/>
            <a:pathLst>
              <a:path h="449429" w="449429">
                <a:moveTo>
                  <a:pt x="0" y="0"/>
                </a:moveTo>
                <a:lnTo>
                  <a:pt x="449428" y="0"/>
                </a:lnTo>
                <a:lnTo>
                  <a:pt x="449428" y="449428"/>
                </a:lnTo>
                <a:lnTo>
                  <a:pt x="0" y="449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002297" y="6375622"/>
            <a:ext cx="6283406" cy="1317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2702242972 - Richard Chrysander</a:t>
            </a:r>
          </a:p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2702241162 - Hanzel Octavian Lesmana</a:t>
            </a:r>
          </a:p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2702252090 - Felix Stevanus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3986" y="803986"/>
            <a:ext cx="449429" cy="449429"/>
          </a:xfrm>
          <a:custGeom>
            <a:avLst/>
            <a:gdLst/>
            <a:ahLst/>
            <a:cxnLst/>
            <a:rect r="r" b="b" t="t" l="l"/>
            <a:pathLst>
              <a:path h="449429" w="449429">
                <a:moveTo>
                  <a:pt x="0" y="0"/>
                </a:moveTo>
                <a:lnTo>
                  <a:pt x="449428" y="0"/>
                </a:lnTo>
                <a:lnTo>
                  <a:pt x="449428" y="449428"/>
                </a:lnTo>
                <a:lnTo>
                  <a:pt x="0" y="449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03986" y="2057400"/>
            <a:ext cx="8641761" cy="7499107"/>
            <a:chOff x="0" y="0"/>
            <a:chExt cx="2276019" cy="197507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276019" cy="1975074"/>
            </a:xfrm>
            <a:custGeom>
              <a:avLst/>
              <a:gdLst/>
              <a:ahLst/>
              <a:cxnLst/>
              <a:rect r="r" b="b" t="t" l="l"/>
              <a:pathLst>
                <a:path h="1975074" w="2276019">
                  <a:moveTo>
                    <a:pt x="50169" y="0"/>
                  </a:moveTo>
                  <a:lnTo>
                    <a:pt x="2225851" y="0"/>
                  </a:lnTo>
                  <a:cubicBezTo>
                    <a:pt x="2239156" y="0"/>
                    <a:pt x="2251917" y="5286"/>
                    <a:pt x="2261325" y="14694"/>
                  </a:cubicBezTo>
                  <a:cubicBezTo>
                    <a:pt x="2270734" y="24103"/>
                    <a:pt x="2276019" y="36863"/>
                    <a:pt x="2276019" y="50169"/>
                  </a:cubicBezTo>
                  <a:lnTo>
                    <a:pt x="2276019" y="1924905"/>
                  </a:lnTo>
                  <a:cubicBezTo>
                    <a:pt x="2276019" y="1952612"/>
                    <a:pt x="2253558" y="1975074"/>
                    <a:pt x="2225851" y="1975074"/>
                  </a:cubicBezTo>
                  <a:lnTo>
                    <a:pt x="50169" y="1975074"/>
                  </a:lnTo>
                  <a:cubicBezTo>
                    <a:pt x="36863" y="1975074"/>
                    <a:pt x="24103" y="1969788"/>
                    <a:pt x="14694" y="1960380"/>
                  </a:cubicBezTo>
                  <a:cubicBezTo>
                    <a:pt x="5286" y="1950971"/>
                    <a:pt x="0" y="1938210"/>
                    <a:pt x="0" y="1924905"/>
                  </a:cubicBezTo>
                  <a:lnTo>
                    <a:pt x="0" y="50169"/>
                  </a:lnTo>
                  <a:cubicBezTo>
                    <a:pt x="0" y="36863"/>
                    <a:pt x="5286" y="24103"/>
                    <a:pt x="14694" y="14694"/>
                  </a:cubicBezTo>
                  <a:cubicBezTo>
                    <a:pt x="24103" y="5286"/>
                    <a:pt x="36863" y="0"/>
                    <a:pt x="501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276019" cy="2041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975275" y="2057400"/>
            <a:ext cx="7524688" cy="7499107"/>
            <a:chOff x="0" y="0"/>
            <a:chExt cx="1165771" cy="116180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65771" cy="1161808"/>
            </a:xfrm>
            <a:custGeom>
              <a:avLst/>
              <a:gdLst/>
              <a:ahLst/>
              <a:cxnLst/>
              <a:rect r="r" b="b" t="t" l="l"/>
              <a:pathLst>
                <a:path h="1161808" w="1165771">
                  <a:moveTo>
                    <a:pt x="57617" y="0"/>
                  </a:moveTo>
                  <a:lnTo>
                    <a:pt x="1108154" y="0"/>
                  </a:lnTo>
                  <a:cubicBezTo>
                    <a:pt x="1123435" y="0"/>
                    <a:pt x="1138090" y="6070"/>
                    <a:pt x="1148896" y="16876"/>
                  </a:cubicBezTo>
                  <a:cubicBezTo>
                    <a:pt x="1159701" y="27681"/>
                    <a:pt x="1165771" y="42336"/>
                    <a:pt x="1165771" y="57617"/>
                  </a:cubicBezTo>
                  <a:lnTo>
                    <a:pt x="1165771" y="1104191"/>
                  </a:lnTo>
                  <a:cubicBezTo>
                    <a:pt x="1165771" y="1119472"/>
                    <a:pt x="1159701" y="1134127"/>
                    <a:pt x="1148896" y="1144932"/>
                  </a:cubicBezTo>
                  <a:cubicBezTo>
                    <a:pt x="1138090" y="1155738"/>
                    <a:pt x="1123435" y="1161808"/>
                    <a:pt x="1108154" y="1161808"/>
                  </a:cubicBezTo>
                  <a:lnTo>
                    <a:pt x="57617" y="1161808"/>
                  </a:lnTo>
                  <a:cubicBezTo>
                    <a:pt x="42336" y="1161808"/>
                    <a:pt x="27681" y="1155738"/>
                    <a:pt x="16876" y="1144932"/>
                  </a:cubicBezTo>
                  <a:cubicBezTo>
                    <a:pt x="6070" y="1134127"/>
                    <a:pt x="0" y="1119472"/>
                    <a:pt x="0" y="1104191"/>
                  </a:cubicBezTo>
                  <a:lnTo>
                    <a:pt x="0" y="57617"/>
                  </a:lnTo>
                  <a:cubicBezTo>
                    <a:pt x="0" y="42336"/>
                    <a:pt x="6070" y="27681"/>
                    <a:pt x="16876" y="16876"/>
                  </a:cubicBezTo>
                  <a:cubicBezTo>
                    <a:pt x="27681" y="6070"/>
                    <a:pt x="42336" y="0"/>
                    <a:pt x="57617" y="0"/>
                  </a:cubicBezTo>
                  <a:close/>
                </a:path>
              </a:pathLst>
            </a:custGeom>
            <a:blipFill>
              <a:blip r:embed="rId4"/>
              <a:stretch>
                <a:fillRect l="-24745" t="0" r="-24745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144000" y="841660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408122" y="843874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726729" y="819695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34325" y="841660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6346" y="4346152"/>
            <a:ext cx="6797040" cy="468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Saat ini, sampah yang tidak terkelola di Indonesia ada 66.26% (SIPSN)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Pemilahan sampah berdasarkan jenis material akan meningkatkan kualitas daur ulang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 banyak negara berkembang, proses pemilahan masih dilakukan secara manual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Perkembangan Deep Learning, memungkinkan otomatisasi pemilahan sampah berbasis gambar secara akurat dan efisien.</a:t>
            </a:r>
          </a:p>
          <a:p>
            <a:pPr algn="just">
              <a:lnSpc>
                <a:spcPts val="307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726346" y="2955347"/>
            <a:ext cx="7719401" cy="1026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9"/>
              </a:lnSpc>
            </a:pPr>
            <a:r>
              <a:rPr lang="en-US" sz="6999" spc="-314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Our Background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3986" y="803986"/>
            <a:ext cx="449429" cy="449429"/>
          </a:xfrm>
          <a:custGeom>
            <a:avLst/>
            <a:gdLst/>
            <a:ahLst/>
            <a:cxnLst/>
            <a:rect r="r" b="b" t="t" l="l"/>
            <a:pathLst>
              <a:path h="449429" w="449429">
                <a:moveTo>
                  <a:pt x="0" y="0"/>
                </a:moveTo>
                <a:lnTo>
                  <a:pt x="449428" y="0"/>
                </a:lnTo>
                <a:lnTo>
                  <a:pt x="449428" y="449428"/>
                </a:lnTo>
                <a:lnTo>
                  <a:pt x="0" y="449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700921" y="1986280"/>
            <a:ext cx="10876417" cy="7467954"/>
            <a:chOff x="0" y="0"/>
            <a:chExt cx="2864571" cy="19668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64571" cy="1966869"/>
            </a:xfrm>
            <a:custGeom>
              <a:avLst/>
              <a:gdLst/>
              <a:ahLst/>
              <a:cxnLst/>
              <a:rect r="r" b="b" t="t" l="l"/>
              <a:pathLst>
                <a:path h="1966869" w="2864571">
                  <a:moveTo>
                    <a:pt x="39861" y="0"/>
                  </a:moveTo>
                  <a:lnTo>
                    <a:pt x="2824709" y="0"/>
                  </a:lnTo>
                  <a:cubicBezTo>
                    <a:pt x="2835281" y="0"/>
                    <a:pt x="2845420" y="4200"/>
                    <a:pt x="2852896" y="11675"/>
                  </a:cubicBezTo>
                  <a:cubicBezTo>
                    <a:pt x="2860371" y="19151"/>
                    <a:pt x="2864571" y="29289"/>
                    <a:pt x="2864571" y="39861"/>
                  </a:cubicBezTo>
                  <a:lnTo>
                    <a:pt x="2864571" y="1927007"/>
                  </a:lnTo>
                  <a:cubicBezTo>
                    <a:pt x="2864571" y="1949022"/>
                    <a:pt x="2846724" y="1966869"/>
                    <a:pt x="2824709" y="1966869"/>
                  </a:cubicBezTo>
                  <a:lnTo>
                    <a:pt x="39861" y="1966869"/>
                  </a:lnTo>
                  <a:cubicBezTo>
                    <a:pt x="17846" y="1966869"/>
                    <a:pt x="0" y="1949022"/>
                    <a:pt x="0" y="1927007"/>
                  </a:cubicBezTo>
                  <a:lnTo>
                    <a:pt x="0" y="39861"/>
                  </a:lnTo>
                  <a:cubicBezTo>
                    <a:pt x="0" y="17846"/>
                    <a:pt x="17846" y="0"/>
                    <a:pt x="39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864571" cy="20335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03986" y="1986280"/>
            <a:ext cx="5264882" cy="7467954"/>
            <a:chOff x="0" y="0"/>
            <a:chExt cx="1386636" cy="196686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86636" cy="1966869"/>
            </a:xfrm>
            <a:custGeom>
              <a:avLst/>
              <a:gdLst/>
              <a:ahLst/>
              <a:cxnLst/>
              <a:rect r="r" b="b" t="t" l="l"/>
              <a:pathLst>
                <a:path h="1966869" w="1386636">
                  <a:moveTo>
                    <a:pt x="82347" y="0"/>
                  </a:moveTo>
                  <a:lnTo>
                    <a:pt x="1304289" y="0"/>
                  </a:lnTo>
                  <a:cubicBezTo>
                    <a:pt x="1349768" y="0"/>
                    <a:pt x="1386636" y="36868"/>
                    <a:pt x="1386636" y="82347"/>
                  </a:cubicBezTo>
                  <a:lnTo>
                    <a:pt x="1386636" y="1884521"/>
                  </a:lnTo>
                  <a:cubicBezTo>
                    <a:pt x="1386636" y="1906361"/>
                    <a:pt x="1377960" y="1927307"/>
                    <a:pt x="1362517" y="1942750"/>
                  </a:cubicBezTo>
                  <a:cubicBezTo>
                    <a:pt x="1347074" y="1958193"/>
                    <a:pt x="1326128" y="1966869"/>
                    <a:pt x="1304289" y="1966869"/>
                  </a:cubicBezTo>
                  <a:lnTo>
                    <a:pt x="82347" y="1966869"/>
                  </a:lnTo>
                  <a:cubicBezTo>
                    <a:pt x="60507" y="1966869"/>
                    <a:pt x="39562" y="1958193"/>
                    <a:pt x="24119" y="1942750"/>
                  </a:cubicBezTo>
                  <a:cubicBezTo>
                    <a:pt x="8676" y="1927307"/>
                    <a:pt x="0" y="1906361"/>
                    <a:pt x="0" y="1884521"/>
                  </a:cubicBezTo>
                  <a:lnTo>
                    <a:pt x="0" y="82347"/>
                  </a:lnTo>
                  <a:cubicBezTo>
                    <a:pt x="0" y="60507"/>
                    <a:pt x="8676" y="39562"/>
                    <a:pt x="24119" y="24119"/>
                  </a:cubicBezTo>
                  <a:cubicBezTo>
                    <a:pt x="39562" y="8676"/>
                    <a:pt x="60507" y="0"/>
                    <a:pt x="8234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1386636" cy="20335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208598" y="2851573"/>
            <a:ext cx="4455658" cy="3464274"/>
          </a:xfrm>
          <a:custGeom>
            <a:avLst/>
            <a:gdLst/>
            <a:ahLst/>
            <a:cxnLst/>
            <a:rect r="r" b="b" t="t" l="l"/>
            <a:pathLst>
              <a:path h="3464274" w="4455658">
                <a:moveTo>
                  <a:pt x="0" y="0"/>
                </a:moveTo>
                <a:lnTo>
                  <a:pt x="4455658" y="0"/>
                </a:lnTo>
                <a:lnTo>
                  <a:pt x="4455658" y="3464274"/>
                </a:lnTo>
                <a:lnTo>
                  <a:pt x="0" y="34642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421370" y="6903174"/>
            <a:ext cx="2242886" cy="1963768"/>
          </a:xfrm>
          <a:custGeom>
            <a:avLst/>
            <a:gdLst/>
            <a:ahLst/>
            <a:cxnLst/>
            <a:rect r="r" b="b" t="t" l="l"/>
            <a:pathLst>
              <a:path h="1963768" w="2242886">
                <a:moveTo>
                  <a:pt x="0" y="0"/>
                </a:moveTo>
                <a:lnTo>
                  <a:pt x="2242886" y="0"/>
                </a:lnTo>
                <a:lnTo>
                  <a:pt x="2242886" y="1963768"/>
                </a:lnTo>
                <a:lnTo>
                  <a:pt x="0" y="19637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18426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8700" y="6596420"/>
            <a:ext cx="2310030" cy="2389827"/>
          </a:xfrm>
          <a:custGeom>
            <a:avLst/>
            <a:gdLst/>
            <a:ahLst/>
            <a:cxnLst/>
            <a:rect r="r" b="b" t="t" l="l"/>
            <a:pathLst>
              <a:path h="2389827" w="2310030">
                <a:moveTo>
                  <a:pt x="0" y="0"/>
                </a:moveTo>
                <a:lnTo>
                  <a:pt x="2310030" y="0"/>
                </a:lnTo>
                <a:lnTo>
                  <a:pt x="2310030" y="2389827"/>
                </a:lnTo>
                <a:lnTo>
                  <a:pt x="0" y="23898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84858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144000" y="841660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08122" y="843874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726729" y="819695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034325" y="841660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655160" y="6249172"/>
            <a:ext cx="8967939" cy="175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Dataset diambil dari kaggle:</a:t>
            </a: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12 class (15515 image)</a:t>
            </a: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Terdapat variasi count</a:t>
            </a: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Terdapat variasi background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655160" y="2566685"/>
            <a:ext cx="9315752" cy="2156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174"/>
              </a:lnSpc>
            </a:pPr>
            <a:r>
              <a:rPr lang="en-US" sz="14877" spc="-669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Dataset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655160" y="4694978"/>
            <a:ext cx="7988451" cy="586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9"/>
              </a:lnSpc>
            </a:pPr>
            <a:r>
              <a:rPr lang="en-US" sz="3999" spc="-17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Garbage Classification (12 classes)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3986" y="803986"/>
            <a:ext cx="449429" cy="449429"/>
          </a:xfrm>
          <a:custGeom>
            <a:avLst/>
            <a:gdLst/>
            <a:ahLst/>
            <a:cxnLst/>
            <a:rect r="r" b="b" t="t" l="l"/>
            <a:pathLst>
              <a:path h="449429" w="449429">
                <a:moveTo>
                  <a:pt x="0" y="0"/>
                </a:moveTo>
                <a:lnTo>
                  <a:pt x="449428" y="0"/>
                </a:lnTo>
                <a:lnTo>
                  <a:pt x="449428" y="449428"/>
                </a:lnTo>
                <a:lnTo>
                  <a:pt x="0" y="449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03986" y="1790346"/>
            <a:ext cx="6301476" cy="7766025"/>
            <a:chOff x="0" y="0"/>
            <a:chExt cx="1659648" cy="20453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59648" cy="2045373"/>
            </a:xfrm>
            <a:custGeom>
              <a:avLst/>
              <a:gdLst/>
              <a:ahLst/>
              <a:cxnLst/>
              <a:rect r="r" b="b" t="t" l="l"/>
              <a:pathLst>
                <a:path h="2045373" w="1659648">
                  <a:moveTo>
                    <a:pt x="68801" y="0"/>
                  </a:moveTo>
                  <a:lnTo>
                    <a:pt x="1590847" y="0"/>
                  </a:lnTo>
                  <a:cubicBezTo>
                    <a:pt x="1609094" y="0"/>
                    <a:pt x="1626594" y="7249"/>
                    <a:pt x="1639497" y="20151"/>
                  </a:cubicBezTo>
                  <a:cubicBezTo>
                    <a:pt x="1652399" y="33054"/>
                    <a:pt x="1659648" y="50554"/>
                    <a:pt x="1659648" y="68801"/>
                  </a:cubicBezTo>
                  <a:lnTo>
                    <a:pt x="1659648" y="1976572"/>
                  </a:lnTo>
                  <a:cubicBezTo>
                    <a:pt x="1659648" y="1994819"/>
                    <a:pt x="1652399" y="2012319"/>
                    <a:pt x="1639497" y="2025222"/>
                  </a:cubicBezTo>
                  <a:cubicBezTo>
                    <a:pt x="1626594" y="2038124"/>
                    <a:pt x="1609094" y="2045373"/>
                    <a:pt x="1590847" y="2045373"/>
                  </a:cubicBezTo>
                  <a:lnTo>
                    <a:pt x="68801" y="2045373"/>
                  </a:lnTo>
                  <a:cubicBezTo>
                    <a:pt x="50554" y="2045373"/>
                    <a:pt x="33054" y="2038124"/>
                    <a:pt x="20151" y="2025222"/>
                  </a:cubicBezTo>
                  <a:cubicBezTo>
                    <a:pt x="7249" y="2012319"/>
                    <a:pt x="0" y="1994819"/>
                    <a:pt x="0" y="1976572"/>
                  </a:cubicBezTo>
                  <a:lnTo>
                    <a:pt x="0" y="68801"/>
                  </a:lnTo>
                  <a:cubicBezTo>
                    <a:pt x="0" y="50554"/>
                    <a:pt x="7249" y="33054"/>
                    <a:pt x="20151" y="20151"/>
                  </a:cubicBezTo>
                  <a:cubicBezTo>
                    <a:pt x="33054" y="7249"/>
                    <a:pt x="50554" y="0"/>
                    <a:pt x="6880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1659648" cy="21120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703689" y="1851792"/>
            <a:ext cx="9783203" cy="7704579"/>
            <a:chOff x="0" y="0"/>
            <a:chExt cx="2576646" cy="20291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76646" cy="2029190"/>
            </a:xfrm>
            <a:custGeom>
              <a:avLst/>
              <a:gdLst/>
              <a:ahLst/>
              <a:cxnLst/>
              <a:rect r="r" b="b" t="t" l="l"/>
              <a:pathLst>
                <a:path h="2029190" w="2576646">
                  <a:moveTo>
                    <a:pt x="44315" y="0"/>
                  </a:moveTo>
                  <a:lnTo>
                    <a:pt x="2532331" y="0"/>
                  </a:lnTo>
                  <a:cubicBezTo>
                    <a:pt x="2556806" y="0"/>
                    <a:pt x="2576646" y="19841"/>
                    <a:pt x="2576646" y="44315"/>
                  </a:cubicBezTo>
                  <a:lnTo>
                    <a:pt x="2576646" y="1984874"/>
                  </a:lnTo>
                  <a:cubicBezTo>
                    <a:pt x="2576646" y="1996627"/>
                    <a:pt x="2571977" y="2007899"/>
                    <a:pt x="2563667" y="2016210"/>
                  </a:cubicBezTo>
                  <a:cubicBezTo>
                    <a:pt x="2555356" y="2024521"/>
                    <a:pt x="2544084" y="2029190"/>
                    <a:pt x="2532331" y="2029190"/>
                  </a:cubicBezTo>
                  <a:lnTo>
                    <a:pt x="44315" y="2029190"/>
                  </a:lnTo>
                  <a:cubicBezTo>
                    <a:pt x="32562" y="2029190"/>
                    <a:pt x="21290" y="2024521"/>
                    <a:pt x="12980" y="2016210"/>
                  </a:cubicBezTo>
                  <a:cubicBezTo>
                    <a:pt x="4669" y="2007899"/>
                    <a:pt x="0" y="1996627"/>
                    <a:pt x="0" y="1984874"/>
                  </a:cubicBezTo>
                  <a:lnTo>
                    <a:pt x="0" y="44315"/>
                  </a:lnTo>
                  <a:cubicBezTo>
                    <a:pt x="0" y="32562"/>
                    <a:pt x="4669" y="21290"/>
                    <a:pt x="12980" y="12980"/>
                  </a:cubicBezTo>
                  <a:cubicBezTo>
                    <a:pt x="21290" y="4669"/>
                    <a:pt x="32562" y="0"/>
                    <a:pt x="4431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2576646" cy="20958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060915" y="3776911"/>
            <a:ext cx="9056244" cy="5261282"/>
            <a:chOff x="0" y="0"/>
            <a:chExt cx="2385184" cy="138568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385183" cy="1385687"/>
            </a:xfrm>
            <a:custGeom>
              <a:avLst/>
              <a:gdLst/>
              <a:ahLst/>
              <a:cxnLst/>
              <a:rect r="r" b="b" t="t" l="l"/>
              <a:pathLst>
                <a:path h="1385687" w="2385183">
                  <a:moveTo>
                    <a:pt x="47873" y="0"/>
                  </a:moveTo>
                  <a:lnTo>
                    <a:pt x="2337311" y="0"/>
                  </a:lnTo>
                  <a:cubicBezTo>
                    <a:pt x="2363750" y="0"/>
                    <a:pt x="2385183" y="21433"/>
                    <a:pt x="2385183" y="47873"/>
                  </a:cubicBezTo>
                  <a:lnTo>
                    <a:pt x="2385183" y="1337815"/>
                  </a:lnTo>
                  <a:cubicBezTo>
                    <a:pt x="2385183" y="1364254"/>
                    <a:pt x="2363750" y="1385687"/>
                    <a:pt x="2337311" y="1385687"/>
                  </a:cubicBezTo>
                  <a:lnTo>
                    <a:pt x="47873" y="1385687"/>
                  </a:lnTo>
                  <a:cubicBezTo>
                    <a:pt x="35176" y="1385687"/>
                    <a:pt x="22999" y="1380644"/>
                    <a:pt x="14022" y="1371666"/>
                  </a:cubicBezTo>
                  <a:cubicBezTo>
                    <a:pt x="5044" y="1362688"/>
                    <a:pt x="0" y="1350511"/>
                    <a:pt x="0" y="1337815"/>
                  </a:cubicBezTo>
                  <a:lnTo>
                    <a:pt x="0" y="47873"/>
                  </a:lnTo>
                  <a:cubicBezTo>
                    <a:pt x="0" y="21433"/>
                    <a:pt x="21433" y="0"/>
                    <a:pt x="47873" y="0"/>
                  </a:cubicBezTo>
                  <a:close/>
                </a:path>
              </a:pathLst>
            </a:custGeom>
            <a:solidFill>
              <a:srgbClr val="000000">
                <a:alpha val="24706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66675"/>
              <a:ext cx="2385184" cy="1452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69941" y="3001658"/>
            <a:ext cx="4569565" cy="3534273"/>
          </a:xfrm>
          <a:custGeom>
            <a:avLst/>
            <a:gdLst/>
            <a:ahLst/>
            <a:cxnLst/>
            <a:rect r="r" b="b" t="t" l="l"/>
            <a:pathLst>
              <a:path h="3534273" w="4569565">
                <a:moveTo>
                  <a:pt x="0" y="0"/>
                </a:moveTo>
                <a:lnTo>
                  <a:pt x="4569565" y="0"/>
                </a:lnTo>
                <a:lnTo>
                  <a:pt x="4569565" y="3534273"/>
                </a:lnTo>
                <a:lnTo>
                  <a:pt x="0" y="35342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144000" y="841660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408122" y="843874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726729" y="819695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034325" y="841660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460731" y="2630417"/>
            <a:ext cx="8656428" cy="1143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7"/>
              </a:lnSpc>
            </a:pPr>
            <a:r>
              <a:rPr lang="en-US" sz="7919" spc="-356" b="true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Model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94418" y="7454805"/>
            <a:ext cx="4320610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699"/>
              </a:lnSpc>
            </a:pPr>
            <a:r>
              <a:rPr lang="en-US" sz="5499" spc="-24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MobileNetV2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460731" y="4199339"/>
            <a:ext cx="8269119" cy="394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 yang digunakan adalah MobileNetV2.</a:t>
            </a:r>
          </a:p>
          <a:p>
            <a:pPr algn="just">
              <a:lnSpc>
                <a:spcPts val="3499"/>
              </a:lnSpc>
            </a:pP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Memiliki computation cost yang lightweight</a:t>
            </a: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Cepat</a:t>
            </a: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Memiliki akurasi yang memuaskan</a:t>
            </a:r>
          </a:p>
          <a:p>
            <a:pPr algn="just">
              <a:lnSpc>
                <a:spcPts val="3499"/>
              </a:lnSpc>
            </a:pPr>
          </a:p>
          <a:p>
            <a:pPr algn="just">
              <a:lnSpc>
                <a:spcPts val="3499"/>
              </a:lnSpc>
            </a:pP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Memudahkan untuk deployment di berbagai platform.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3986" y="803986"/>
            <a:ext cx="449429" cy="449429"/>
          </a:xfrm>
          <a:custGeom>
            <a:avLst/>
            <a:gdLst/>
            <a:ahLst/>
            <a:cxnLst/>
            <a:rect r="r" b="b" t="t" l="l"/>
            <a:pathLst>
              <a:path h="449429" w="449429">
                <a:moveTo>
                  <a:pt x="0" y="0"/>
                </a:moveTo>
                <a:lnTo>
                  <a:pt x="449428" y="0"/>
                </a:lnTo>
                <a:lnTo>
                  <a:pt x="449428" y="449428"/>
                </a:lnTo>
                <a:lnTo>
                  <a:pt x="0" y="449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229369" y="1877565"/>
            <a:ext cx="8290591" cy="7599836"/>
            <a:chOff x="0" y="0"/>
            <a:chExt cx="2183530" cy="20016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83530" cy="2001603"/>
            </a:xfrm>
            <a:custGeom>
              <a:avLst/>
              <a:gdLst/>
              <a:ahLst/>
              <a:cxnLst/>
              <a:rect r="r" b="b" t="t" l="l"/>
              <a:pathLst>
                <a:path h="2001603" w="2183530">
                  <a:moveTo>
                    <a:pt x="39220" y="0"/>
                  </a:moveTo>
                  <a:lnTo>
                    <a:pt x="2144310" y="0"/>
                  </a:lnTo>
                  <a:cubicBezTo>
                    <a:pt x="2154712" y="0"/>
                    <a:pt x="2164687" y="4132"/>
                    <a:pt x="2172043" y="11487"/>
                  </a:cubicBezTo>
                  <a:cubicBezTo>
                    <a:pt x="2179398" y="18843"/>
                    <a:pt x="2183530" y="28819"/>
                    <a:pt x="2183530" y="39220"/>
                  </a:cubicBezTo>
                  <a:lnTo>
                    <a:pt x="2183530" y="1962382"/>
                  </a:lnTo>
                  <a:cubicBezTo>
                    <a:pt x="2183530" y="1972784"/>
                    <a:pt x="2179398" y="1982760"/>
                    <a:pt x="2172043" y="1990115"/>
                  </a:cubicBezTo>
                  <a:cubicBezTo>
                    <a:pt x="2164687" y="1997471"/>
                    <a:pt x="2154712" y="2001603"/>
                    <a:pt x="2144310" y="2001603"/>
                  </a:cubicBezTo>
                  <a:lnTo>
                    <a:pt x="39220" y="2001603"/>
                  </a:lnTo>
                  <a:cubicBezTo>
                    <a:pt x="28819" y="2001603"/>
                    <a:pt x="18843" y="1997471"/>
                    <a:pt x="11487" y="1990115"/>
                  </a:cubicBezTo>
                  <a:cubicBezTo>
                    <a:pt x="4132" y="1982760"/>
                    <a:pt x="0" y="1972784"/>
                    <a:pt x="0" y="1962382"/>
                  </a:cubicBezTo>
                  <a:lnTo>
                    <a:pt x="0" y="39220"/>
                  </a:lnTo>
                  <a:cubicBezTo>
                    <a:pt x="0" y="28819"/>
                    <a:pt x="4132" y="18843"/>
                    <a:pt x="11487" y="11487"/>
                  </a:cubicBezTo>
                  <a:cubicBezTo>
                    <a:pt x="18843" y="4132"/>
                    <a:pt x="28819" y="0"/>
                    <a:pt x="3922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F9B">
                    <a:alpha val="100000"/>
                  </a:srgbClr>
                </a:gs>
                <a:gs pos="50000">
                  <a:srgbClr val="EB0000">
                    <a:alpha val="100000"/>
                  </a:srgbClr>
                </a:gs>
                <a:gs pos="100000">
                  <a:srgbClr val="A000EB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183530" cy="2068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03986" y="1756054"/>
            <a:ext cx="7896795" cy="2473377"/>
            <a:chOff x="0" y="0"/>
            <a:chExt cx="2079814" cy="6514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79814" cy="651424"/>
            </a:xfrm>
            <a:custGeom>
              <a:avLst/>
              <a:gdLst/>
              <a:ahLst/>
              <a:cxnLst/>
              <a:rect r="r" b="b" t="t" l="l"/>
              <a:pathLst>
                <a:path h="651424" w="2079814">
                  <a:moveTo>
                    <a:pt x="54902" y="0"/>
                  </a:moveTo>
                  <a:lnTo>
                    <a:pt x="2024913" y="0"/>
                  </a:lnTo>
                  <a:cubicBezTo>
                    <a:pt x="2039473" y="0"/>
                    <a:pt x="2053438" y="5784"/>
                    <a:pt x="2063734" y="16080"/>
                  </a:cubicBezTo>
                  <a:cubicBezTo>
                    <a:pt x="2074030" y="26376"/>
                    <a:pt x="2079814" y="40341"/>
                    <a:pt x="2079814" y="54902"/>
                  </a:cubicBezTo>
                  <a:lnTo>
                    <a:pt x="2079814" y="596523"/>
                  </a:lnTo>
                  <a:cubicBezTo>
                    <a:pt x="2079814" y="626844"/>
                    <a:pt x="2055234" y="651424"/>
                    <a:pt x="2024913" y="651424"/>
                  </a:cubicBezTo>
                  <a:lnTo>
                    <a:pt x="54902" y="651424"/>
                  </a:lnTo>
                  <a:cubicBezTo>
                    <a:pt x="40341" y="651424"/>
                    <a:pt x="26376" y="645640"/>
                    <a:pt x="16080" y="635344"/>
                  </a:cubicBezTo>
                  <a:cubicBezTo>
                    <a:pt x="5784" y="625048"/>
                    <a:pt x="0" y="611084"/>
                    <a:pt x="0" y="596523"/>
                  </a:cubicBezTo>
                  <a:lnTo>
                    <a:pt x="0" y="54902"/>
                  </a:lnTo>
                  <a:cubicBezTo>
                    <a:pt x="0" y="40341"/>
                    <a:pt x="5784" y="26376"/>
                    <a:pt x="16080" y="16080"/>
                  </a:cubicBezTo>
                  <a:cubicBezTo>
                    <a:pt x="26376" y="5784"/>
                    <a:pt x="40341" y="0"/>
                    <a:pt x="5490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2079814" cy="718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03986" y="4629680"/>
            <a:ext cx="7896795" cy="4847721"/>
            <a:chOff x="0" y="0"/>
            <a:chExt cx="2079814" cy="127676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79814" cy="1276766"/>
            </a:xfrm>
            <a:custGeom>
              <a:avLst/>
              <a:gdLst/>
              <a:ahLst/>
              <a:cxnLst/>
              <a:rect r="r" b="b" t="t" l="l"/>
              <a:pathLst>
                <a:path h="1276766" w="2079814">
                  <a:moveTo>
                    <a:pt x="54902" y="0"/>
                  </a:moveTo>
                  <a:lnTo>
                    <a:pt x="2024913" y="0"/>
                  </a:lnTo>
                  <a:cubicBezTo>
                    <a:pt x="2039473" y="0"/>
                    <a:pt x="2053438" y="5784"/>
                    <a:pt x="2063734" y="16080"/>
                  </a:cubicBezTo>
                  <a:cubicBezTo>
                    <a:pt x="2074030" y="26376"/>
                    <a:pt x="2079814" y="40341"/>
                    <a:pt x="2079814" y="54902"/>
                  </a:cubicBezTo>
                  <a:lnTo>
                    <a:pt x="2079814" y="1221864"/>
                  </a:lnTo>
                  <a:cubicBezTo>
                    <a:pt x="2079814" y="1252186"/>
                    <a:pt x="2055234" y="1276766"/>
                    <a:pt x="2024913" y="1276766"/>
                  </a:cubicBezTo>
                  <a:lnTo>
                    <a:pt x="54902" y="1276766"/>
                  </a:lnTo>
                  <a:cubicBezTo>
                    <a:pt x="40341" y="1276766"/>
                    <a:pt x="26376" y="1270982"/>
                    <a:pt x="16080" y="1260686"/>
                  </a:cubicBezTo>
                  <a:cubicBezTo>
                    <a:pt x="5784" y="1250390"/>
                    <a:pt x="0" y="1236425"/>
                    <a:pt x="0" y="1221864"/>
                  </a:cubicBezTo>
                  <a:lnTo>
                    <a:pt x="0" y="54902"/>
                  </a:lnTo>
                  <a:cubicBezTo>
                    <a:pt x="0" y="40341"/>
                    <a:pt x="5784" y="26376"/>
                    <a:pt x="16080" y="16080"/>
                  </a:cubicBezTo>
                  <a:cubicBezTo>
                    <a:pt x="26376" y="5784"/>
                    <a:pt x="40341" y="0"/>
                    <a:pt x="5490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66675"/>
              <a:ext cx="2079814" cy="13434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579204" y="3039003"/>
            <a:ext cx="5783322" cy="5507269"/>
          </a:xfrm>
          <a:custGeom>
            <a:avLst/>
            <a:gdLst/>
            <a:ahLst/>
            <a:cxnLst/>
            <a:rect r="r" b="b" t="t" l="l"/>
            <a:pathLst>
              <a:path h="5507269" w="5783322">
                <a:moveTo>
                  <a:pt x="0" y="0"/>
                </a:moveTo>
                <a:lnTo>
                  <a:pt x="5783322" y="0"/>
                </a:lnTo>
                <a:lnTo>
                  <a:pt x="5783322" y="5507269"/>
                </a:lnTo>
                <a:lnTo>
                  <a:pt x="0" y="5507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047410" y="5143500"/>
            <a:ext cx="5409947" cy="3852741"/>
          </a:xfrm>
          <a:custGeom>
            <a:avLst/>
            <a:gdLst/>
            <a:ahLst/>
            <a:cxnLst/>
            <a:rect r="r" b="b" t="t" l="l"/>
            <a:pathLst>
              <a:path h="3852741" w="5409947">
                <a:moveTo>
                  <a:pt x="0" y="0"/>
                </a:moveTo>
                <a:lnTo>
                  <a:pt x="5409946" y="0"/>
                </a:lnTo>
                <a:lnTo>
                  <a:pt x="5409946" y="3852741"/>
                </a:lnTo>
                <a:lnTo>
                  <a:pt x="0" y="38527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144000" y="841660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408122" y="843874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726729" y="819695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034325" y="841660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68532" y="2297660"/>
            <a:ext cx="6367702" cy="124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217"/>
              </a:lnSpc>
            </a:pPr>
            <a:r>
              <a:rPr lang="en-US" sz="7297" spc="-32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Evaluation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6111" y="349538"/>
            <a:ext cx="17695777" cy="9587924"/>
            <a:chOff x="0" y="0"/>
            <a:chExt cx="4660616" cy="25252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60616" cy="2525215"/>
            </a:xfrm>
            <a:custGeom>
              <a:avLst/>
              <a:gdLst/>
              <a:ahLst/>
              <a:cxnLst/>
              <a:rect r="r" b="b" t="t" l="l"/>
              <a:pathLst>
                <a:path h="2525215" w="4660616">
                  <a:moveTo>
                    <a:pt x="24500" y="0"/>
                  </a:moveTo>
                  <a:lnTo>
                    <a:pt x="4636116" y="0"/>
                  </a:lnTo>
                  <a:cubicBezTo>
                    <a:pt x="4649647" y="0"/>
                    <a:pt x="4660616" y="10969"/>
                    <a:pt x="4660616" y="24500"/>
                  </a:cubicBezTo>
                  <a:lnTo>
                    <a:pt x="4660616" y="2500715"/>
                  </a:lnTo>
                  <a:cubicBezTo>
                    <a:pt x="4660616" y="2507212"/>
                    <a:pt x="4658035" y="2513444"/>
                    <a:pt x="4653440" y="2518039"/>
                  </a:cubicBezTo>
                  <a:cubicBezTo>
                    <a:pt x="4648846" y="2522633"/>
                    <a:pt x="4642614" y="2525215"/>
                    <a:pt x="4636116" y="2525215"/>
                  </a:cubicBezTo>
                  <a:lnTo>
                    <a:pt x="24500" y="2525215"/>
                  </a:lnTo>
                  <a:cubicBezTo>
                    <a:pt x="10969" y="2525215"/>
                    <a:pt x="0" y="2514246"/>
                    <a:pt x="0" y="2500715"/>
                  </a:cubicBezTo>
                  <a:lnTo>
                    <a:pt x="0" y="24500"/>
                  </a:lnTo>
                  <a:cubicBezTo>
                    <a:pt x="0" y="10969"/>
                    <a:pt x="10969" y="0"/>
                    <a:pt x="24500" y="0"/>
                  </a:cubicBezTo>
                  <a:close/>
                </a:path>
              </a:pathLst>
            </a:custGeom>
            <a:solidFill>
              <a:srgbClr val="FFFFFF">
                <a:alpha val="21961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660616" cy="25633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03986" y="2170618"/>
            <a:ext cx="16648096" cy="7286080"/>
            <a:chOff x="0" y="0"/>
            <a:chExt cx="4384684" cy="191896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384684" cy="1918968"/>
            </a:xfrm>
            <a:custGeom>
              <a:avLst/>
              <a:gdLst/>
              <a:ahLst/>
              <a:cxnLst/>
              <a:rect r="r" b="b" t="t" l="l"/>
              <a:pathLst>
                <a:path h="1918968" w="4384684">
                  <a:moveTo>
                    <a:pt x="26042" y="0"/>
                  </a:moveTo>
                  <a:lnTo>
                    <a:pt x="4358642" y="0"/>
                  </a:lnTo>
                  <a:cubicBezTo>
                    <a:pt x="4365548" y="0"/>
                    <a:pt x="4372172" y="2744"/>
                    <a:pt x="4377056" y="7627"/>
                  </a:cubicBezTo>
                  <a:cubicBezTo>
                    <a:pt x="4381940" y="12511"/>
                    <a:pt x="4384684" y="19135"/>
                    <a:pt x="4384684" y="26042"/>
                  </a:cubicBezTo>
                  <a:lnTo>
                    <a:pt x="4384684" y="1892926"/>
                  </a:lnTo>
                  <a:cubicBezTo>
                    <a:pt x="4384684" y="1899832"/>
                    <a:pt x="4381940" y="1906456"/>
                    <a:pt x="4377056" y="1911340"/>
                  </a:cubicBezTo>
                  <a:cubicBezTo>
                    <a:pt x="4372172" y="1916224"/>
                    <a:pt x="4365548" y="1918968"/>
                    <a:pt x="4358642" y="1918968"/>
                  </a:cubicBezTo>
                  <a:lnTo>
                    <a:pt x="26042" y="1918968"/>
                  </a:lnTo>
                  <a:cubicBezTo>
                    <a:pt x="19135" y="1918968"/>
                    <a:pt x="12511" y="1916224"/>
                    <a:pt x="7627" y="1911340"/>
                  </a:cubicBezTo>
                  <a:cubicBezTo>
                    <a:pt x="2744" y="1906456"/>
                    <a:pt x="0" y="1899832"/>
                    <a:pt x="0" y="1892926"/>
                  </a:cubicBezTo>
                  <a:lnTo>
                    <a:pt x="0" y="26042"/>
                  </a:lnTo>
                  <a:cubicBezTo>
                    <a:pt x="0" y="19135"/>
                    <a:pt x="2744" y="12511"/>
                    <a:pt x="7627" y="7627"/>
                  </a:cubicBezTo>
                  <a:cubicBezTo>
                    <a:pt x="12511" y="2744"/>
                    <a:pt x="19135" y="0"/>
                    <a:pt x="26042" y="0"/>
                  </a:cubicBezTo>
                  <a:close/>
                </a:path>
              </a:pathLst>
            </a:custGeom>
            <a:solidFill>
              <a:srgbClr val="FFFFFF">
                <a:alpha val="21961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384684" cy="19570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274592" y="723900"/>
            <a:ext cx="3636024" cy="1154810"/>
            <a:chOff x="0" y="0"/>
            <a:chExt cx="957636" cy="3041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57636" cy="304148"/>
            </a:xfrm>
            <a:custGeom>
              <a:avLst/>
              <a:gdLst/>
              <a:ahLst/>
              <a:cxnLst/>
              <a:rect r="r" b="b" t="t" l="l"/>
              <a:pathLst>
                <a:path h="304148" w="957636">
                  <a:moveTo>
                    <a:pt x="119237" y="0"/>
                  </a:moveTo>
                  <a:lnTo>
                    <a:pt x="838399" y="0"/>
                  </a:lnTo>
                  <a:cubicBezTo>
                    <a:pt x="904252" y="0"/>
                    <a:pt x="957636" y="53384"/>
                    <a:pt x="957636" y="119237"/>
                  </a:cubicBezTo>
                  <a:lnTo>
                    <a:pt x="957636" y="184911"/>
                  </a:lnTo>
                  <a:cubicBezTo>
                    <a:pt x="957636" y="250764"/>
                    <a:pt x="904252" y="304148"/>
                    <a:pt x="838399" y="304148"/>
                  </a:cubicBezTo>
                  <a:lnTo>
                    <a:pt x="119237" y="304148"/>
                  </a:lnTo>
                  <a:cubicBezTo>
                    <a:pt x="53384" y="304148"/>
                    <a:pt x="0" y="250764"/>
                    <a:pt x="0" y="184911"/>
                  </a:cubicBezTo>
                  <a:lnTo>
                    <a:pt x="0" y="119237"/>
                  </a:lnTo>
                  <a:cubicBezTo>
                    <a:pt x="0" y="53384"/>
                    <a:pt x="53384" y="0"/>
                    <a:pt x="119237" y="0"/>
                  </a:cubicBezTo>
                  <a:close/>
                </a:path>
              </a:pathLst>
            </a:custGeom>
            <a:solidFill>
              <a:srgbClr val="FFFFFF">
                <a:alpha val="21961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957636" cy="3422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1" id="11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087361" y="2406799"/>
            <a:ext cx="12113277" cy="6813718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803986" y="771525"/>
            <a:ext cx="16648096" cy="1107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1"/>
              </a:lnSpc>
            </a:pPr>
            <a:r>
              <a:rPr lang="en-US" b="true" sz="7599" spc="-34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Demo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3986" y="803986"/>
            <a:ext cx="449429" cy="449429"/>
          </a:xfrm>
          <a:custGeom>
            <a:avLst/>
            <a:gdLst/>
            <a:ahLst/>
            <a:cxnLst/>
            <a:rect r="r" b="b" t="t" l="l"/>
            <a:pathLst>
              <a:path h="449429" w="449429">
                <a:moveTo>
                  <a:pt x="0" y="0"/>
                </a:moveTo>
                <a:lnTo>
                  <a:pt x="449428" y="0"/>
                </a:lnTo>
                <a:lnTo>
                  <a:pt x="449428" y="449428"/>
                </a:lnTo>
                <a:lnTo>
                  <a:pt x="0" y="449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144000" y="841660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408122" y="843874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26729" y="819695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034325" y="841660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03986" y="1610105"/>
            <a:ext cx="16604941" cy="8011859"/>
            <a:chOff x="0" y="0"/>
            <a:chExt cx="4373318" cy="211011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373318" cy="2110119"/>
            </a:xfrm>
            <a:custGeom>
              <a:avLst/>
              <a:gdLst/>
              <a:ahLst/>
              <a:cxnLst/>
              <a:rect r="r" b="b" t="t" l="l"/>
              <a:pathLst>
                <a:path h="2110119" w="4373318">
                  <a:moveTo>
                    <a:pt x="26110" y="0"/>
                  </a:moveTo>
                  <a:lnTo>
                    <a:pt x="4347208" y="0"/>
                  </a:lnTo>
                  <a:cubicBezTo>
                    <a:pt x="4361628" y="0"/>
                    <a:pt x="4373318" y="11690"/>
                    <a:pt x="4373318" y="26110"/>
                  </a:cubicBezTo>
                  <a:lnTo>
                    <a:pt x="4373318" y="2084010"/>
                  </a:lnTo>
                  <a:cubicBezTo>
                    <a:pt x="4373318" y="2098429"/>
                    <a:pt x="4361628" y="2110119"/>
                    <a:pt x="4347208" y="2110119"/>
                  </a:cubicBezTo>
                  <a:lnTo>
                    <a:pt x="26110" y="2110119"/>
                  </a:lnTo>
                  <a:cubicBezTo>
                    <a:pt x="11690" y="2110119"/>
                    <a:pt x="0" y="2098429"/>
                    <a:pt x="0" y="2084010"/>
                  </a:cubicBezTo>
                  <a:lnTo>
                    <a:pt x="0" y="26110"/>
                  </a:lnTo>
                  <a:cubicBezTo>
                    <a:pt x="0" y="11690"/>
                    <a:pt x="11690" y="0"/>
                    <a:pt x="2611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4373318" cy="21767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570072" y="2044589"/>
            <a:ext cx="7147857" cy="2383937"/>
            <a:chOff x="0" y="0"/>
            <a:chExt cx="1882563" cy="62786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82563" cy="627868"/>
            </a:xfrm>
            <a:custGeom>
              <a:avLst/>
              <a:gdLst/>
              <a:ahLst/>
              <a:cxnLst/>
              <a:rect r="r" b="b" t="t" l="l"/>
              <a:pathLst>
                <a:path h="627868" w="1882563">
                  <a:moveTo>
                    <a:pt x="60654" y="0"/>
                  </a:moveTo>
                  <a:lnTo>
                    <a:pt x="1821909" y="0"/>
                  </a:lnTo>
                  <a:cubicBezTo>
                    <a:pt x="1855407" y="0"/>
                    <a:pt x="1882563" y="27156"/>
                    <a:pt x="1882563" y="60654"/>
                  </a:cubicBezTo>
                  <a:lnTo>
                    <a:pt x="1882563" y="567214"/>
                  </a:lnTo>
                  <a:cubicBezTo>
                    <a:pt x="1882563" y="600712"/>
                    <a:pt x="1855407" y="627868"/>
                    <a:pt x="1821909" y="627868"/>
                  </a:cubicBezTo>
                  <a:lnTo>
                    <a:pt x="60654" y="627868"/>
                  </a:lnTo>
                  <a:cubicBezTo>
                    <a:pt x="27156" y="627868"/>
                    <a:pt x="0" y="600712"/>
                    <a:pt x="0" y="567214"/>
                  </a:cubicBezTo>
                  <a:lnTo>
                    <a:pt x="0" y="60654"/>
                  </a:lnTo>
                  <a:cubicBezTo>
                    <a:pt x="0" y="27156"/>
                    <a:pt x="27156" y="0"/>
                    <a:pt x="6065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1882563" cy="6945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3005659" y="5057775"/>
            <a:ext cx="12276682" cy="3742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Dari proyek ini, kami mempelajari banyak hal: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Memperdalam proses pembangunan sistem klasifikasi dari eksplorasi dataset hingga deployment model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Memperdalam cara penggunaan git untuk pengerjaan kelompok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Meningkatkan kemampuan pembuatan kode yang bersih dan readable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257944" y="2579853"/>
            <a:ext cx="5772111" cy="1380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728"/>
              </a:lnSpc>
            </a:pPr>
            <a:r>
              <a:rPr lang="en-US" b="true" sz="9537" spc="-429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Reflection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6111" y="349538"/>
            <a:ext cx="17695777" cy="9587924"/>
            <a:chOff x="0" y="0"/>
            <a:chExt cx="4660616" cy="25252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60616" cy="2525215"/>
            </a:xfrm>
            <a:custGeom>
              <a:avLst/>
              <a:gdLst/>
              <a:ahLst/>
              <a:cxnLst/>
              <a:rect r="r" b="b" t="t" l="l"/>
              <a:pathLst>
                <a:path h="2525215" w="4660616">
                  <a:moveTo>
                    <a:pt x="24500" y="0"/>
                  </a:moveTo>
                  <a:lnTo>
                    <a:pt x="4636116" y="0"/>
                  </a:lnTo>
                  <a:cubicBezTo>
                    <a:pt x="4649647" y="0"/>
                    <a:pt x="4660616" y="10969"/>
                    <a:pt x="4660616" y="24500"/>
                  </a:cubicBezTo>
                  <a:lnTo>
                    <a:pt x="4660616" y="2500715"/>
                  </a:lnTo>
                  <a:cubicBezTo>
                    <a:pt x="4660616" y="2507212"/>
                    <a:pt x="4658035" y="2513444"/>
                    <a:pt x="4653440" y="2518039"/>
                  </a:cubicBezTo>
                  <a:cubicBezTo>
                    <a:pt x="4648846" y="2522633"/>
                    <a:pt x="4642614" y="2525215"/>
                    <a:pt x="4636116" y="2525215"/>
                  </a:cubicBezTo>
                  <a:lnTo>
                    <a:pt x="24500" y="2525215"/>
                  </a:lnTo>
                  <a:cubicBezTo>
                    <a:pt x="10969" y="2525215"/>
                    <a:pt x="0" y="2514246"/>
                    <a:pt x="0" y="2500715"/>
                  </a:cubicBezTo>
                  <a:lnTo>
                    <a:pt x="0" y="24500"/>
                  </a:lnTo>
                  <a:cubicBezTo>
                    <a:pt x="0" y="10969"/>
                    <a:pt x="10969" y="0"/>
                    <a:pt x="24500" y="0"/>
                  </a:cubicBezTo>
                  <a:close/>
                </a:path>
              </a:pathLst>
            </a:custGeom>
            <a:solidFill>
              <a:srgbClr val="FFFFFF">
                <a:alpha val="21961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660616" cy="25633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03986" y="803986"/>
            <a:ext cx="449429" cy="449429"/>
          </a:xfrm>
          <a:custGeom>
            <a:avLst/>
            <a:gdLst/>
            <a:ahLst/>
            <a:cxnLst/>
            <a:rect r="r" b="b" t="t" l="l"/>
            <a:pathLst>
              <a:path h="449429" w="449429">
                <a:moveTo>
                  <a:pt x="0" y="0"/>
                </a:moveTo>
                <a:lnTo>
                  <a:pt x="449428" y="0"/>
                </a:lnTo>
                <a:lnTo>
                  <a:pt x="449428" y="449428"/>
                </a:lnTo>
                <a:lnTo>
                  <a:pt x="0" y="4494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54412" y="3687473"/>
            <a:ext cx="12179177" cy="2502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02"/>
              </a:lnSpc>
              <a:spcBef>
                <a:spcPct val="0"/>
              </a:spcBef>
            </a:pPr>
            <a:r>
              <a:rPr lang="en-US" b="true" sz="13787" spc="-620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Thank You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96029" y="9002119"/>
            <a:ext cx="1274721" cy="45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841660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408122" y="843874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726729" y="819695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34325" y="841660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Others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DAG7ffZiBOA</dc:identifier>
  <dcterms:modified xsi:type="dcterms:W3CDTF">2011-08-01T06:04:30Z</dcterms:modified>
  <cp:revision>1</cp:revision>
  <dc:title>Trash Classification using MobileNetV2</dc:title>
</cp:coreProperties>
</file>

<file path=docProps/thumbnail.jpeg>
</file>